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8677F6-C4D9-050E-4542-E22A3F12DCD1}" v="20" dt="2024-04-19T07:37:57.3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undar110504/AAKASH"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Aakash J – AU810021114001</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dirty="0">
                <a:latin typeface="Arial"/>
                <a:ea typeface="Arial"/>
                <a:cs typeface="Arial"/>
                <a:sym typeface="Arial"/>
                <a:hlinkClick r:id="rId3"/>
              </a:rPr>
              <a:t>https://github.com/Sundar110504/AAKASH</a:t>
            </a:r>
            <a:endParaRPr lang="en-US" sz="2600" dirty="0">
              <a:latin typeface="Arial"/>
              <a:cs typeface="Arial"/>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akash_0_Aakash_au810021114001 (1).ipynb at main · Aakash810021114001_Aakash - Google Chrome 2024-04-19 13-00-29">
            <a:hlinkClick r:id="" action="ppaction://media"/>
            <a:extLst>
              <a:ext uri="{FF2B5EF4-FFF2-40B4-BE49-F238E27FC236}">
                <a16:creationId xmlns:a16="http://schemas.microsoft.com/office/drawing/2014/main" id="{4E0B6EB3-F316-6693-A9DB-145217CF073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1414971"/>
            <a:ext cx="9753600" cy="46175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BARATH R P</cp:lastModifiedBy>
  <cp:revision>23</cp:revision>
  <dcterms:modified xsi:type="dcterms:W3CDTF">2024-04-19T07:38:19Z</dcterms:modified>
</cp:coreProperties>
</file>